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35C224-5B13-EB43-A83C-24098D76276F}">
          <p14:sldIdLst>
            <p14:sldId id="256"/>
            <p14:sldId id="257"/>
            <p14:sldId id="258"/>
            <p14:sldId id="265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27" autoAdjust="0"/>
  </p:normalViewPr>
  <p:slideViewPr>
    <p:cSldViewPr snapToGrid="0" snapToObjects="1">
      <p:cViewPr varScale="1">
        <p:scale>
          <a:sx n="76" d="100"/>
          <a:sy n="76" d="100"/>
        </p:scale>
        <p:origin x="102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9988-CAED-4640-88EA-3F7CD491D57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C18D-DBF4-FF47-96D3-A0956EF9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5C18D-DBF4-FF47-96D3-A0956EF9A3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8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5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2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8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0449"/>
            <a:ext cx="7772400" cy="2135172"/>
          </a:xfrm>
        </p:spPr>
        <p:txBody>
          <a:bodyPr>
            <a:normAutofit/>
          </a:bodyPr>
          <a:lstStyle/>
          <a:p>
            <a:r>
              <a:rPr lang="en-GB"/>
              <a:t>Sundials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667" y="645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1B1C6A-4E39-BF45-AC60-BF336C946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52057"/>
            <a:ext cx="403225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0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743199"/>
            <a:ext cx="8011916" cy="3433763"/>
          </a:xfrm>
        </p:spPr>
        <p:txBody>
          <a:bodyPr rtlCol="0">
            <a:normAutofit/>
          </a:bodyPr>
          <a:lstStyle/>
          <a:p>
            <a:pPr lvl="0"/>
            <a:r>
              <a:rPr lang="en-GB" dirty="0"/>
              <a:t>To understand how a sundial works with the Sun</a:t>
            </a:r>
          </a:p>
          <a:p>
            <a:r>
              <a:rPr lang="en-GB" dirty="0"/>
              <a:t>To understand how a sundial can be used to tell the time. </a:t>
            </a:r>
          </a:p>
        </p:txBody>
      </p:sp>
    </p:spTree>
    <p:extLst>
      <p:ext uri="{BB962C8B-B14F-4D97-AF65-F5344CB8AC3E}">
        <p14:creationId xmlns:p14="http://schemas.microsoft.com/office/powerpoint/2010/main" val="142758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649" y="1690164"/>
            <a:ext cx="4858024" cy="4145487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GB" dirty="0"/>
              <a:t>Q: What gives us the light we need to see?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dirty="0"/>
              <a:t>Q: What causes a shadow?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dirty="0"/>
              <a:t>Q: What happens to the shadow if the light source moves?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8B0CB4E4-D625-7F4C-8DBA-B6164FDA739D}"/>
              </a:ext>
            </a:extLst>
          </p:cNvPr>
          <p:cNvSpPr/>
          <p:nvPr/>
        </p:nvSpPr>
        <p:spPr>
          <a:xfrm>
            <a:off x="5566667" y="1690164"/>
            <a:ext cx="2948683" cy="2878944"/>
          </a:xfrm>
          <a:prstGeom prst="cloudCallout">
            <a:avLst>
              <a:gd name="adj1" fmla="val -57767"/>
              <a:gd name="adj2" fmla="val 67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758515-4FED-2A4C-9F13-C414433E2A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1" r="14673" b="5448"/>
          <a:stretch/>
        </p:blipFill>
        <p:spPr>
          <a:xfrm>
            <a:off x="628650" y="1422401"/>
            <a:ext cx="4947556" cy="458123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E95439-0FFA-8E46-BCA6-D9AC435F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Sundial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A546E5-0016-9743-BC0D-F04AC551A44D}"/>
              </a:ext>
            </a:extLst>
          </p:cNvPr>
          <p:cNvSpPr txBox="1"/>
          <p:nvPr/>
        </p:nvSpPr>
        <p:spPr>
          <a:xfrm>
            <a:off x="5609690" y="1865555"/>
            <a:ext cx="29056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/>
              <a:t>around the outer edge of the </a:t>
            </a:r>
            <a:r>
              <a:rPr lang="en-US" dirty="0" smtClean="0"/>
              <a:t>sundial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Fold </a:t>
            </a:r>
            <a:r>
              <a:rPr lang="en-US" dirty="0"/>
              <a:t>the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smtClean="0"/>
              <a:t>vertical </a:t>
            </a:r>
            <a:r>
              <a:rPr lang="en-US" dirty="0"/>
              <a:t>line up and the two ‘True North’ lines down to create a triangle. This is called the </a:t>
            </a:r>
            <a:r>
              <a:rPr lang="en-US" dirty="0" smtClean="0"/>
              <a:t>Gnomon.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Glue </a:t>
            </a:r>
            <a:r>
              <a:rPr lang="en-US" dirty="0"/>
              <a:t>inside the triangle to ensure it keeps its </a:t>
            </a:r>
            <a:r>
              <a:rPr lang="en-US" dirty="0" smtClean="0"/>
              <a:t>shape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your sundial outside and point it north</a:t>
            </a:r>
          </a:p>
        </p:txBody>
      </p:sp>
    </p:spTree>
    <p:extLst>
      <p:ext uri="{BB962C8B-B14F-4D97-AF65-F5344CB8AC3E}">
        <p14:creationId xmlns:p14="http://schemas.microsoft.com/office/powerpoint/2010/main" val="270643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E003-87AB-A14F-B338-7E8E63F1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Good One Looks Like</a:t>
            </a:r>
          </a:p>
        </p:txBody>
      </p:sp>
      <p:pic>
        <p:nvPicPr>
          <p:cNvPr id="1026" name="Picture 2" descr="Sundial Popup - Cut and fold Gnomon">
            <a:extLst>
              <a:ext uri="{FF2B5EF4-FFF2-40B4-BE49-F238E27FC236}">
                <a16:creationId xmlns:a16="http://schemas.microsoft.com/office/drawing/2014/main" id="{47E96022-A16E-BA44-98B4-444074A3EA6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210" y="2396773"/>
            <a:ext cx="6279579" cy="31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9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Plenary</a:t>
            </a:r>
            <a:endParaRPr lang="en-GB" altLang="en-US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19577"/>
            <a:ext cx="7886701" cy="246213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dirty="0"/>
              <a:t>Q: Why does the sundial create a shadow?</a:t>
            </a:r>
          </a:p>
          <a:p>
            <a:pPr marL="0" indent="0">
              <a:buNone/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/>
              <a:t>Q: Why does that shadow move throughout the day?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391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o" id="{AE25CF24-7035-4394-8C30-EF1394BAA3C2}" vid="{FDC0CF3E-6015-4788-BDEA-6452A7E9D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20</TotalTime>
  <Words>144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Presentation2</vt:lpstr>
      <vt:lpstr>Sundials </vt:lpstr>
      <vt:lpstr>Learning Objectives</vt:lpstr>
      <vt:lpstr>Key Questions</vt:lpstr>
      <vt:lpstr>Making a Sundial</vt:lpstr>
      <vt:lpstr>What A Good One Looks Like</vt:lpstr>
      <vt:lpstr>Plenary</vt:lpstr>
    </vt:vector>
  </TitlesOfParts>
  <Company>LJMU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Coulby</dc:creator>
  <cp:lastModifiedBy>Alison Keen</cp:lastModifiedBy>
  <cp:revision>18</cp:revision>
  <dcterms:created xsi:type="dcterms:W3CDTF">2017-12-19T08:25:51Z</dcterms:created>
  <dcterms:modified xsi:type="dcterms:W3CDTF">2021-04-06T13:58:15Z</dcterms:modified>
</cp:coreProperties>
</file>